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3E6078-A517-4CEF-9888-7B9606EEF6E6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EBB1FC-DEE1-4418-9C77-05B472929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2571744"/>
            <a:ext cx="5043510" cy="3714776"/>
          </a:xfrm>
          <a:scene3d>
            <a:camera prst="isometricOffAxis1Right"/>
            <a:lightRig rig="threePt" dir="t"/>
          </a:scene3d>
        </p:spPr>
        <p:txBody>
          <a:bodyPr>
            <a:normAutofit fontScale="85000" lnSpcReduction="20000"/>
          </a:bodyPr>
          <a:lstStyle/>
          <a:p>
            <a:pPr lvl="2" algn="l">
              <a:buFont typeface="Arial" pitchFamily="34" charset="0"/>
              <a:buChar char="•"/>
            </a:pPr>
            <a:r>
              <a:rPr lang="en-US" sz="59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itchFamily="82" charset="0"/>
              </a:rPr>
              <a:t>Biografia</a:t>
            </a:r>
            <a:endParaRPr lang="en-US" sz="59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lgerian" pitchFamily="8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67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itchFamily="82" charset="0"/>
              </a:rPr>
              <a:t>Veprat</a:t>
            </a:r>
            <a:r>
              <a:rPr lang="en-US" sz="67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itchFamily="82" charset="0"/>
              </a:rPr>
              <a:t> &amp; </a:t>
            </a:r>
            <a:r>
              <a:rPr lang="en-US" sz="67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itchFamily="82" charset="0"/>
              </a:rPr>
              <a:t>shkrimet</a:t>
            </a:r>
            <a:endParaRPr lang="en-US" sz="67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lgerian" pitchFamily="8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67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itchFamily="82" charset="0"/>
              </a:rPr>
              <a:t>Vleresimet</a:t>
            </a:r>
            <a:endParaRPr lang="en-US" sz="67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lgerian" pitchFamily="82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67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lgerian" pitchFamily="82" charset="0"/>
              </a:rPr>
              <a:t>Pikturat</a:t>
            </a:r>
            <a:endParaRPr lang="en-US" sz="6700" b="1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  <a:p>
            <a:endParaRPr lang="en-US" dirty="0"/>
          </a:p>
        </p:txBody>
      </p:sp>
      <p:pic>
        <p:nvPicPr>
          <p:cNvPr id="4" name="Picture 3" descr="porade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11992">
            <a:off x="382553" y="1210572"/>
            <a:ext cx="2571768" cy="3613335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 rot="21132955">
            <a:off x="2609609" y="1306840"/>
            <a:ext cx="6708299" cy="1015663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Lasgush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Poradeci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5357826"/>
            <a:ext cx="2786082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/>
              <a:t>PUNOI:</a:t>
            </a:r>
          </a:p>
          <a:p>
            <a:r>
              <a:rPr lang="en-US" dirty="0"/>
              <a:t> </a:t>
            </a:r>
            <a:r>
              <a:rPr lang="en-US" dirty="0" smtClean="0"/>
              <a:t>        ELSA LLESHI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IX-B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3306" y="428604"/>
            <a:ext cx="4000528" cy="898521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latin typeface="Algerian" pitchFamily="82" charset="0"/>
              </a:rPr>
              <a:t>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Biografia</a:t>
            </a:r>
            <a:endParaRPr lang="en-US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1285860"/>
            <a:ext cx="57864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Llazar</a:t>
            </a:r>
            <a:r>
              <a:rPr lang="en-US" dirty="0" smtClean="0"/>
              <a:t> </a:t>
            </a:r>
            <a:r>
              <a:rPr lang="en-US" dirty="0" err="1" smtClean="0"/>
              <a:t>Sotir</a:t>
            </a:r>
            <a:r>
              <a:rPr lang="en-US" dirty="0" smtClean="0"/>
              <a:t> </a:t>
            </a:r>
            <a:r>
              <a:rPr lang="en-US" dirty="0" err="1" smtClean="0"/>
              <a:t>Gusho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me </a:t>
            </a:r>
            <a:r>
              <a:rPr lang="en-US" dirty="0" err="1" smtClean="0"/>
              <a:t>emrin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asgush</a:t>
            </a:r>
            <a:r>
              <a:rPr lang="en-US" dirty="0" smtClean="0"/>
              <a:t> </a:t>
            </a:r>
            <a:r>
              <a:rPr lang="en-US" dirty="0" err="1" smtClean="0"/>
              <a:t>Poradeci</a:t>
            </a:r>
            <a:r>
              <a:rPr lang="en-US" dirty="0" smtClean="0"/>
              <a:t>. Ai </a:t>
            </a:r>
            <a:r>
              <a:rPr lang="en-US" dirty="0" err="1" smtClean="0"/>
              <a:t>lindi</a:t>
            </a:r>
            <a:r>
              <a:rPr lang="en-US" dirty="0" smtClean="0"/>
              <a:t> ne </a:t>
            </a:r>
            <a:r>
              <a:rPr lang="en-US" dirty="0" err="1" smtClean="0"/>
              <a:t>Pogradec</a:t>
            </a:r>
            <a:r>
              <a:rPr lang="en-US" dirty="0" smtClean="0"/>
              <a:t>, me 27 </a:t>
            </a:r>
            <a:r>
              <a:rPr lang="en-US" dirty="0" err="1" smtClean="0"/>
              <a:t>dhjetor</a:t>
            </a:r>
            <a:r>
              <a:rPr lang="en-US" dirty="0" smtClean="0"/>
              <a:t> ne 1899 </a:t>
            </a:r>
            <a:r>
              <a:rPr lang="en-US" dirty="0" err="1" smtClean="0"/>
              <a:t>qytetin</a:t>
            </a:r>
            <a:r>
              <a:rPr lang="en-US" dirty="0" smtClean="0"/>
              <a:t> </a:t>
            </a:r>
            <a:r>
              <a:rPr lang="en-US" dirty="0" err="1" smtClean="0"/>
              <a:t>buze</a:t>
            </a:r>
            <a:r>
              <a:rPr lang="en-US" dirty="0" smtClean="0"/>
              <a:t> </a:t>
            </a:r>
            <a:r>
              <a:rPr lang="en-US" dirty="0" err="1" smtClean="0"/>
              <a:t>liqenit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Ohrit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vdiq</a:t>
            </a:r>
            <a:r>
              <a:rPr lang="en-US" dirty="0" smtClean="0"/>
              <a:t> me 12 </a:t>
            </a:r>
            <a:r>
              <a:rPr lang="en-US" dirty="0" err="1" smtClean="0"/>
              <a:t>nentor</a:t>
            </a:r>
            <a:r>
              <a:rPr lang="en-US" dirty="0" smtClean="0"/>
              <a:t> ne 1937. </a:t>
            </a:r>
            <a:r>
              <a:rPr lang="en-US" dirty="0" err="1" smtClean="0"/>
              <a:t>ishte</a:t>
            </a:r>
            <a:r>
              <a:rPr lang="en-US" dirty="0" smtClean="0"/>
              <a:t> poet, </a:t>
            </a:r>
            <a:r>
              <a:rPr lang="en-US" dirty="0" err="1" smtClean="0"/>
              <a:t>shkrimtar</a:t>
            </a:r>
            <a:r>
              <a:rPr lang="en-US" dirty="0" smtClean="0"/>
              <a:t>, </a:t>
            </a:r>
            <a:r>
              <a:rPr lang="en-US" dirty="0" err="1" smtClean="0"/>
              <a:t>shqiperues</a:t>
            </a:r>
            <a:r>
              <a:rPr lang="en-US" dirty="0" smtClean="0"/>
              <a:t>, </a:t>
            </a:r>
            <a:r>
              <a:rPr lang="en-US" dirty="0" err="1" smtClean="0"/>
              <a:t>perkthyes</a:t>
            </a:r>
            <a:r>
              <a:rPr lang="en-US" dirty="0" smtClean="0"/>
              <a:t>. I </a:t>
            </a:r>
            <a:r>
              <a:rPr lang="en-US" dirty="0" err="1" smtClean="0"/>
              <a:t>biri</a:t>
            </a:r>
            <a:r>
              <a:rPr lang="en-US" dirty="0" smtClean="0"/>
              <a:t> I </a:t>
            </a:r>
            <a:r>
              <a:rPr lang="en-US" dirty="0" err="1" smtClean="0"/>
              <a:t>Sotir</a:t>
            </a:r>
            <a:r>
              <a:rPr lang="en-US" dirty="0" smtClean="0"/>
              <a:t> </a:t>
            </a:r>
            <a:r>
              <a:rPr lang="en-US" dirty="0" err="1" smtClean="0"/>
              <a:t>Gushosi</a:t>
            </a:r>
            <a:r>
              <a:rPr lang="en-US" dirty="0" smtClean="0"/>
              <a:t> 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arsimdashes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e </a:t>
            </a:r>
            <a:r>
              <a:rPr lang="en-US" dirty="0" err="1" smtClean="0"/>
              <a:t>dergoi</a:t>
            </a:r>
            <a:r>
              <a:rPr lang="en-US" dirty="0" smtClean="0"/>
              <a:t> pas </a:t>
            </a:r>
            <a:r>
              <a:rPr lang="en-US" dirty="0" err="1" smtClean="0"/>
              <a:t>mesimeve</a:t>
            </a:r>
            <a:r>
              <a:rPr lang="en-US" dirty="0" smtClean="0"/>
              <a:t> </a:t>
            </a:r>
            <a:r>
              <a:rPr lang="en-US" dirty="0" err="1" smtClean="0"/>
              <a:t>fillore</a:t>
            </a:r>
            <a:r>
              <a:rPr lang="en-US" dirty="0" smtClean="0"/>
              <a:t>,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shkolle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gjuhes</a:t>
            </a:r>
            <a:r>
              <a:rPr lang="en-US" dirty="0" smtClean="0"/>
              <a:t> </a:t>
            </a:r>
            <a:r>
              <a:rPr lang="en-US" dirty="0" err="1" smtClean="0"/>
              <a:t>rumune</a:t>
            </a:r>
            <a:r>
              <a:rPr lang="en-US" dirty="0" smtClean="0"/>
              <a:t> ne </a:t>
            </a:r>
            <a:r>
              <a:rPr lang="en-US" dirty="0" err="1" smtClean="0"/>
              <a:t>Manastir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1909 </a:t>
            </a:r>
            <a:r>
              <a:rPr lang="en-US" dirty="0" err="1" smtClean="0"/>
              <a:t>deri</a:t>
            </a:r>
            <a:r>
              <a:rPr lang="en-US" dirty="0" smtClean="0"/>
              <a:t> ne 1916.</a:t>
            </a:r>
            <a:r>
              <a:rPr lang="en-US" dirty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vonë</a:t>
            </a:r>
            <a:r>
              <a:rPr lang="en-US" dirty="0" smtClean="0"/>
              <a:t> e </a:t>
            </a:r>
            <a:r>
              <a:rPr lang="en-US" dirty="0" err="1" smtClean="0"/>
              <a:t>derguan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Athinë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 smtClean="0"/>
              <a:t>mbaroi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/>
              <a:t>liceun</a:t>
            </a:r>
            <a:r>
              <a:rPr lang="en-US" dirty="0" smtClean="0"/>
              <a:t>. Ne 1921 </a:t>
            </a:r>
            <a:r>
              <a:rPr lang="en-US" dirty="0" err="1" smtClean="0"/>
              <a:t>regjistrohet</a:t>
            </a:r>
            <a:r>
              <a:rPr lang="en-US" dirty="0" smtClean="0"/>
              <a:t> ne </a:t>
            </a:r>
            <a:r>
              <a:rPr lang="en-US" dirty="0" err="1" smtClean="0"/>
              <a:t>Shkollen</a:t>
            </a:r>
            <a:r>
              <a:rPr lang="en-US" dirty="0" smtClean="0"/>
              <a:t> </a:t>
            </a:r>
            <a:r>
              <a:rPr lang="en-US" dirty="0" err="1" smtClean="0"/>
              <a:t>Kombetare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Bukura</a:t>
            </a:r>
            <a:r>
              <a:rPr lang="en-US" dirty="0" smtClean="0"/>
              <a:t> ne </a:t>
            </a:r>
            <a:r>
              <a:rPr lang="en-US" dirty="0" err="1" smtClean="0"/>
              <a:t>Bukuresht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atje</a:t>
            </a:r>
            <a:r>
              <a:rPr lang="en-US" dirty="0" smtClean="0"/>
              <a:t> </a:t>
            </a:r>
            <a:r>
              <a:rPr lang="en-US" dirty="0" err="1" smtClean="0"/>
              <a:t>lidhet</a:t>
            </a:r>
            <a:r>
              <a:rPr lang="en-US" dirty="0" smtClean="0"/>
              <a:t> me </a:t>
            </a:r>
            <a:r>
              <a:rPr lang="en-US" dirty="0" err="1"/>
              <a:t>l</a:t>
            </a:r>
            <a:r>
              <a:rPr lang="en-US" dirty="0" err="1" smtClean="0"/>
              <a:t>evizjen</a:t>
            </a:r>
            <a:r>
              <a:rPr lang="en-US" dirty="0" smtClean="0"/>
              <a:t> </a:t>
            </a:r>
            <a:r>
              <a:rPr lang="en-US" dirty="0" err="1" smtClean="0"/>
              <a:t>atdhetare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kolonise</a:t>
            </a:r>
            <a:r>
              <a:rPr lang="en-US" dirty="0" smtClean="0"/>
              <a:t> </a:t>
            </a:r>
            <a:r>
              <a:rPr lang="en-US" dirty="0" err="1" smtClean="0"/>
              <a:t>shqiptare</a:t>
            </a:r>
            <a:r>
              <a:rPr lang="en-US" dirty="0" smtClean="0"/>
              <a:t>, u </a:t>
            </a:r>
            <a:r>
              <a:rPr lang="en-US" dirty="0" err="1" smtClean="0"/>
              <a:t>miqesua</a:t>
            </a:r>
            <a:r>
              <a:rPr lang="en-US" dirty="0" smtClean="0"/>
              <a:t> me </a:t>
            </a:r>
            <a:r>
              <a:rPr lang="en-US" dirty="0" err="1" smtClean="0"/>
              <a:t>Asdrenin</a:t>
            </a:r>
            <a:r>
              <a:rPr lang="en-US" dirty="0" smtClean="0"/>
              <a:t>. Ne </a:t>
            </a:r>
            <a:r>
              <a:rPr lang="en-US" dirty="0" err="1" smtClean="0"/>
              <a:t>bukuresht</a:t>
            </a:r>
            <a:r>
              <a:rPr lang="en-US" dirty="0" smtClean="0"/>
              <a:t> u </a:t>
            </a:r>
            <a:r>
              <a:rPr lang="en-US" dirty="0" err="1" smtClean="0"/>
              <a:t>zevendesua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sekretar</a:t>
            </a:r>
            <a:r>
              <a:rPr lang="en-US" dirty="0" smtClean="0"/>
              <a:t> I </a:t>
            </a:r>
            <a:r>
              <a:rPr lang="en-US" dirty="0" err="1" smtClean="0"/>
              <a:t>pergjithshem</a:t>
            </a:r>
            <a:r>
              <a:rPr lang="en-US" dirty="0" smtClean="0"/>
              <a:t> I </a:t>
            </a:r>
            <a:r>
              <a:rPr lang="en-US" dirty="0" err="1" smtClean="0"/>
              <a:t>kolonise</a:t>
            </a:r>
            <a:r>
              <a:rPr lang="en-US" dirty="0" smtClean="0"/>
              <a:t>. Nisi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shkruante</a:t>
            </a:r>
            <a:r>
              <a:rPr lang="en-US" dirty="0" smtClean="0"/>
              <a:t> </a:t>
            </a:r>
            <a:r>
              <a:rPr lang="en-US" dirty="0" err="1" smtClean="0"/>
              <a:t>vagje</a:t>
            </a:r>
            <a:r>
              <a:rPr lang="en-US" dirty="0" smtClean="0"/>
              <a:t> per </a:t>
            </a:r>
            <a:r>
              <a:rPr lang="en-US" dirty="0" err="1" smtClean="0"/>
              <a:t>atdheun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I </a:t>
            </a:r>
            <a:r>
              <a:rPr lang="en-US" dirty="0" err="1" smtClean="0"/>
              <a:t>botoi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perkohshmen</a:t>
            </a:r>
            <a:r>
              <a:rPr lang="en-US" dirty="0" smtClean="0"/>
              <a:t> </a:t>
            </a:r>
            <a:r>
              <a:rPr lang="en-US" dirty="0" err="1" smtClean="0"/>
              <a:t>ʻShqiperia</a:t>
            </a:r>
            <a:r>
              <a:rPr lang="en-US" dirty="0" smtClean="0"/>
              <a:t> e </a:t>
            </a:r>
            <a:r>
              <a:rPr lang="en-US" dirty="0" err="1" smtClean="0"/>
              <a:t>reʼ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ʻDielli</a:t>
            </a:r>
            <a:r>
              <a:rPr lang="en-US" dirty="0" smtClean="0"/>
              <a:t> I </a:t>
            </a:r>
            <a:r>
              <a:rPr lang="en-US" dirty="0" err="1" smtClean="0"/>
              <a:t>Bostonitʼ</a:t>
            </a:r>
            <a:r>
              <a:rPr lang="en-US" dirty="0" smtClean="0"/>
              <a:t>. Ne </a:t>
            </a:r>
            <a:r>
              <a:rPr lang="en-US" dirty="0" err="1" smtClean="0"/>
              <a:t>vitin</a:t>
            </a:r>
            <a:r>
              <a:rPr lang="en-US" dirty="0" smtClean="0"/>
              <a:t> 1924 </a:t>
            </a:r>
            <a:r>
              <a:rPr lang="en-US" dirty="0" err="1" smtClean="0"/>
              <a:t>Qeveria</a:t>
            </a:r>
            <a:r>
              <a:rPr lang="en-US" dirty="0" smtClean="0"/>
              <a:t> e </a:t>
            </a:r>
            <a:r>
              <a:rPr lang="en-US" dirty="0" err="1" smtClean="0"/>
              <a:t>nolit</a:t>
            </a:r>
            <a:r>
              <a:rPr lang="en-US" dirty="0" smtClean="0"/>
              <a:t> I </a:t>
            </a:r>
            <a:r>
              <a:rPr lang="en-US" dirty="0" err="1" smtClean="0"/>
              <a:t>dha</a:t>
            </a:r>
            <a:r>
              <a:rPr lang="en-US" dirty="0" smtClean="0"/>
              <a:t> burse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regjistrohet</a:t>
            </a:r>
            <a:r>
              <a:rPr lang="en-US" dirty="0" smtClean="0"/>
              <a:t> ne </a:t>
            </a:r>
            <a:r>
              <a:rPr lang="en-US" dirty="0" err="1" smtClean="0"/>
              <a:t>Universitetin</a:t>
            </a:r>
            <a:r>
              <a:rPr lang="en-US" dirty="0" smtClean="0"/>
              <a:t> e </a:t>
            </a:r>
            <a:r>
              <a:rPr lang="en-US" dirty="0" err="1" smtClean="0"/>
              <a:t>Gracit</a:t>
            </a:r>
            <a:r>
              <a:rPr lang="en-US" dirty="0" smtClean="0"/>
              <a:t> “Karol </a:t>
            </a:r>
            <a:r>
              <a:rPr lang="en-US" dirty="0" err="1" smtClean="0"/>
              <a:t>Francik</a:t>
            </a:r>
            <a:r>
              <a:rPr lang="en-US" dirty="0" smtClean="0"/>
              <a:t>” ne </a:t>
            </a:r>
            <a:r>
              <a:rPr lang="en-US" dirty="0" err="1" smtClean="0"/>
              <a:t>fakultetin</a:t>
            </a:r>
            <a:r>
              <a:rPr lang="en-US" dirty="0" smtClean="0"/>
              <a:t> e </a:t>
            </a:r>
            <a:r>
              <a:rPr lang="en-US" dirty="0" err="1" smtClean="0"/>
              <a:t>filologjise</a:t>
            </a:r>
            <a:r>
              <a:rPr lang="en-US" dirty="0" smtClean="0"/>
              <a:t> </a:t>
            </a:r>
            <a:r>
              <a:rPr lang="en-US" dirty="0" err="1" smtClean="0"/>
              <a:t>romano-gjermanike</a:t>
            </a:r>
            <a:r>
              <a:rPr lang="en-US" dirty="0" smtClean="0"/>
              <a:t>. </a:t>
            </a:r>
            <a:r>
              <a:rPr lang="en-US" dirty="0" err="1" smtClean="0"/>
              <a:t>Vitet</a:t>
            </a:r>
            <a:r>
              <a:rPr lang="en-US" dirty="0" smtClean="0"/>
              <a:t> 1944-1947 </a:t>
            </a:r>
            <a:r>
              <a:rPr lang="en-US" dirty="0" err="1" smtClean="0"/>
              <a:t>ishin</a:t>
            </a:r>
            <a:r>
              <a:rPr lang="en-US" dirty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turbulluara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regjimit</a:t>
            </a:r>
            <a:r>
              <a:rPr lang="en-US" dirty="0" smtClean="0"/>
              <a:t> </a:t>
            </a:r>
            <a:r>
              <a:rPr lang="en-US" dirty="0" err="1" smtClean="0"/>
              <a:t>komunist</a:t>
            </a:r>
            <a:r>
              <a:rPr lang="en-US" dirty="0" smtClean="0"/>
              <a:t> , </a:t>
            </a:r>
            <a:r>
              <a:rPr lang="en-US" dirty="0" err="1" smtClean="0"/>
              <a:t>ishte</a:t>
            </a:r>
            <a:r>
              <a:rPr lang="en-US" dirty="0" smtClean="0"/>
              <a:t> I </a:t>
            </a:r>
            <a:r>
              <a:rPr lang="en-US" dirty="0" err="1" smtClean="0"/>
              <a:t>papune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jetonte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shoqen</a:t>
            </a:r>
            <a:r>
              <a:rPr lang="en-US" dirty="0" smtClean="0"/>
              <a:t> ne </a:t>
            </a:r>
            <a:r>
              <a:rPr lang="en-US" dirty="0" err="1" smtClean="0"/>
              <a:t>Tirane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u3_luarasi11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70814">
            <a:off x="397220" y="410302"/>
            <a:ext cx="2505075" cy="35337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 descr="si-po-prishet-gjuha-shqipe_h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51287">
            <a:off x="315470" y="4465252"/>
            <a:ext cx="2143140" cy="2079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softRound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214290"/>
            <a:ext cx="6500858" cy="1470025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Veprat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&amp;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shkrimet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lgerian" pitchFamily="82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52864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Lasgushi</a:t>
            </a:r>
            <a:r>
              <a:rPr lang="en-US" dirty="0" smtClean="0"/>
              <a:t> me </a:t>
            </a:r>
            <a:r>
              <a:rPr lang="en-US" dirty="0" err="1" smtClean="0"/>
              <a:t>imagjinaten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shkroi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poezi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pasqyroi</a:t>
            </a:r>
            <a:r>
              <a:rPr lang="en-US" dirty="0" smtClean="0"/>
              <a:t> </a:t>
            </a:r>
            <a:r>
              <a:rPr lang="en-US" dirty="0" err="1" smtClean="0"/>
              <a:t>gjendjen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emocionale</a:t>
            </a:r>
            <a:r>
              <a:rPr lang="en-US" dirty="0" smtClean="0"/>
              <a:t>, </a:t>
            </a:r>
            <a:r>
              <a:rPr lang="en-US" dirty="0" err="1" smtClean="0"/>
              <a:t>mallin</a:t>
            </a:r>
            <a:r>
              <a:rPr lang="en-US" dirty="0" smtClean="0"/>
              <a:t> per </a:t>
            </a:r>
            <a:r>
              <a:rPr lang="en-US" dirty="0" err="1" smtClean="0"/>
              <a:t>vendlindjen</a:t>
            </a:r>
            <a:r>
              <a:rPr lang="en-US" dirty="0" smtClean="0"/>
              <a:t>.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botime</a:t>
            </a:r>
            <a:r>
              <a:rPr lang="en-US" dirty="0" smtClean="0"/>
              <a:t> ne </a:t>
            </a:r>
            <a:r>
              <a:rPr lang="en-US" dirty="0" err="1" smtClean="0"/>
              <a:t>poezi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Gremina</a:t>
            </a:r>
            <a:r>
              <a:rPr lang="en-US" dirty="0" smtClean="0"/>
              <a:t>”, “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jeta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”, “</a:t>
            </a:r>
            <a:r>
              <a:rPr lang="en-US" dirty="0" err="1" smtClean="0"/>
              <a:t>Kujtimi</a:t>
            </a:r>
            <a:r>
              <a:rPr lang="en-US" dirty="0" smtClean="0"/>
              <a:t>”, “</a:t>
            </a:r>
            <a:r>
              <a:rPr lang="en-US" dirty="0" err="1" smtClean="0"/>
              <a:t>Liqeni</a:t>
            </a:r>
            <a:r>
              <a:rPr lang="en-US" dirty="0" smtClean="0"/>
              <a:t>”, “</a:t>
            </a:r>
            <a:r>
              <a:rPr lang="en-US" dirty="0" err="1" smtClean="0"/>
              <a:t>Dremit</a:t>
            </a:r>
            <a:r>
              <a:rPr lang="en-US" dirty="0" smtClean="0"/>
              <a:t> </a:t>
            </a:r>
            <a:r>
              <a:rPr lang="en-US" dirty="0" err="1" smtClean="0"/>
              <a:t>Liqeri</a:t>
            </a:r>
            <a:r>
              <a:rPr lang="en-US" dirty="0" smtClean="0"/>
              <a:t>”, “</a:t>
            </a:r>
            <a:r>
              <a:rPr lang="en-US" dirty="0" err="1" smtClean="0"/>
              <a:t>Perse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”(</a:t>
            </a:r>
            <a:r>
              <a:rPr lang="en-US" dirty="0" err="1" smtClean="0"/>
              <a:t>poezi</a:t>
            </a:r>
            <a:r>
              <a:rPr lang="en-US" dirty="0" smtClean="0"/>
              <a:t> </a:t>
            </a:r>
            <a:r>
              <a:rPr lang="en-US" dirty="0" err="1" smtClean="0"/>
              <a:t>dashurie</a:t>
            </a:r>
            <a:r>
              <a:rPr lang="en-US" dirty="0" smtClean="0"/>
              <a:t>), “</a:t>
            </a:r>
            <a:r>
              <a:rPr lang="en-US" dirty="0" err="1" smtClean="0"/>
              <a:t>Zemra</a:t>
            </a:r>
            <a:r>
              <a:rPr lang="en-US" dirty="0" smtClean="0"/>
              <a:t>”, “</a:t>
            </a:r>
            <a:r>
              <a:rPr lang="en-US" dirty="0" err="1" smtClean="0"/>
              <a:t>Durimi</a:t>
            </a:r>
            <a:r>
              <a:rPr lang="en-US" dirty="0" smtClean="0"/>
              <a:t>”, “</a:t>
            </a:r>
            <a:r>
              <a:rPr lang="en-US" dirty="0" err="1" smtClean="0"/>
              <a:t>Vdekja</a:t>
            </a:r>
            <a:r>
              <a:rPr lang="en-US" dirty="0" smtClean="0"/>
              <a:t> e </a:t>
            </a:r>
            <a:r>
              <a:rPr lang="en-US" dirty="0" err="1" smtClean="0"/>
              <a:t>Nostit</a:t>
            </a:r>
            <a:r>
              <a:rPr lang="en-US" dirty="0" smtClean="0"/>
              <a:t>”. 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vitin</a:t>
            </a:r>
            <a:r>
              <a:rPr lang="en-US" dirty="0" smtClean="0"/>
              <a:t> 1933, u </a:t>
            </a:r>
            <a:r>
              <a:rPr lang="en-US" dirty="0" err="1" smtClean="0"/>
              <a:t>botua</a:t>
            </a:r>
            <a:r>
              <a:rPr lang="en-US" dirty="0" smtClean="0"/>
              <a:t> </a:t>
            </a:r>
            <a:r>
              <a:rPr lang="en-US" dirty="0" err="1" smtClean="0"/>
              <a:t>vellimi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pare “</a:t>
            </a:r>
            <a:r>
              <a:rPr lang="en-US" dirty="0" err="1" smtClean="0"/>
              <a:t>Vallja</a:t>
            </a:r>
            <a:r>
              <a:rPr lang="en-US" dirty="0" smtClean="0"/>
              <a:t> e </a:t>
            </a:r>
            <a:r>
              <a:rPr lang="en-US" dirty="0" err="1" smtClean="0"/>
              <a:t>yjeve</a:t>
            </a:r>
            <a:r>
              <a:rPr lang="en-US" dirty="0" smtClean="0"/>
              <a:t>” </a:t>
            </a:r>
            <a:r>
              <a:rPr lang="en-US" dirty="0" err="1" smtClean="0"/>
              <a:t>dhe</a:t>
            </a:r>
            <a:r>
              <a:rPr lang="en-US" dirty="0" smtClean="0"/>
              <a:t> me pas me 1937 u </a:t>
            </a:r>
            <a:r>
              <a:rPr lang="en-US" dirty="0" err="1" smtClean="0"/>
              <a:t>botua</a:t>
            </a:r>
            <a:r>
              <a:rPr lang="en-US" dirty="0" smtClean="0"/>
              <a:t> </a:t>
            </a:r>
            <a:r>
              <a:rPr lang="en-US" dirty="0" err="1" smtClean="0"/>
              <a:t>vellimi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dyte</a:t>
            </a:r>
            <a:r>
              <a:rPr lang="en-US" dirty="0" smtClean="0"/>
              <a:t> “</a:t>
            </a:r>
            <a:r>
              <a:rPr lang="en-US" dirty="0" err="1" smtClean="0"/>
              <a:t>Ylli</a:t>
            </a:r>
            <a:r>
              <a:rPr lang="en-US" dirty="0" smtClean="0"/>
              <a:t> I </a:t>
            </a:r>
            <a:r>
              <a:rPr lang="en-US" dirty="0" err="1" smtClean="0"/>
              <a:t>Zemres</a:t>
            </a:r>
            <a:r>
              <a:rPr lang="en-US" dirty="0" smtClean="0"/>
              <a:t>”. </a:t>
            </a:r>
          </a:p>
          <a:p>
            <a:r>
              <a:rPr lang="en-US" dirty="0" smtClean="0"/>
              <a:t>Pas </a:t>
            </a:r>
            <a:r>
              <a:rPr lang="en-US" dirty="0" err="1" smtClean="0"/>
              <a:t>Luftes</a:t>
            </a:r>
            <a:r>
              <a:rPr lang="en-US" dirty="0" smtClean="0"/>
              <a:t> se </a:t>
            </a:r>
            <a:r>
              <a:rPr lang="en-US" dirty="0" err="1" smtClean="0"/>
              <a:t>Dyte</a:t>
            </a:r>
            <a:r>
              <a:rPr lang="en-US" dirty="0" smtClean="0"/>
              <a:t> </a:t>
            </a:r>
            <a:r>
              <a:rPr lang="en-US" dirty="0" err="1" smtClean="0"/>
              <a:t>Boterore</a:t>
            </a:r>
            <a:r>
              <a:rPr lang="en-US" dirty="0" smtClean="0"/>
              <a:t> </a:t>
            </a:r>
            <a:r>
              <a:rPr lang="en-US" dirty="0" err="1" smtClean="0"/>
              <a:t>Lasgush</a:t>
            </a:r>
            <a:r>
              <a:rPr lang="en-US" dirty="0" smtClean="0"/>
              <a:t> </a:t>
            </a:r>
            <a:r>
              <a:rPr lang="en-US" dirty="0" err="1" smtClean="0"/>
              <a:t>Poradeci</a:t>
            </a:r>
            <a:r>
              <a:rPr lang="en-US" dirty="0" smtClean="0"/>
              <a:t> e </a:t>
            </a:r>
            <a:r>
              <a:rPr lang="en-US" dirty="0" err="1" smtClean="0"/>
              <a:t>vazhdoi</a:t>
            </a:r>
            <a:r>
              <a:rPr lang="en-US" dirty="0" smtClean="0"/>
              <a:t> </a:t>
            </a:r>
            <a:r>
              <a:rPr lang="en-US" dirty="0" err="1" smtClean="0"/>
              <a:t>veprimtarine</a:t>
            </a:r>
            <a:r>
              <a:rPr lang="en-US" dirty="0" smtClean="0"/>
              <a:t> </a:t>
            </a:r>
            <a:r>
              <a:rPr lang="en-US" dirty="0" err="1" smtClean="0"/>
              <a:t>krijuese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ne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periudhe</a:t>
            </a:r>
            <a:r>
              <a:rPr lang="en-US" dirty="0" smtClean="0"/>
              <a:t> u </a:t>
            </a:r>
            <a:r>
              <a:rPr lang="en-US" dirty="0" err="1" smtClean="0"/>
              <a:t>mor</a:t>
            </a:r>
            <a:r>
              <a:rPr lang="en-US" dirty="0" smtClean="0"/>
              <a:t> me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perkthime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kryeveprave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letersise</a:t>
            </a:r>
            <a:r>
              <a:rPr lang="en-US" dirty="0" smtClean="0"/>
              <a:t> </a:t>
            </a:r>
            <a:r>
              <a:rPr lang="en-US" dirty="0" err="1" smtClean="0"/>
              <a:t>boteroresi</a:t>
            </a:r>
            <a:r>
              <a:rPr lang="en-US" dirty="0" smtClean="0"/>
              <a:t> “</a:t>
            </a:r>
            <a:r>
              <a:rPr lang="en-US" dirty="0" err="1" smtClean="0"/>
              <a:t>eugjen</a:t>
            </a:r>
            <a:r>
              <a:rPr lang="en-US" dirty="0" smtClean="0"/>
              <a:t> </a:t>
            </a:r>
            <a:r>
              <a:rPr lang="en-US" dirty="0" err="1" smtClean="0"/>
              <a:t>Onjegin</a:t>
            </a:r>
            <a:r>
              <a:rPr lang="en-US" dirty="0" smtClean="0"/>
              <a:t>”, </a:t>
            </a:r>
            <a:r>
              <a:rPr lang="en-US" dirty="0" err="1" smtClean="0"/>
              <a:t>lirikat</a:t>
            </a:r>
            <a:r>
              <a:rPr lang="en-US" dirty="0" smtClean="0"/>
              <a:t> e </a:t>
            </a:r>
            <a:r>
              <a:rPr lang="en-US" dirty="0" err="1" smtClean="0"/>
              <a:t>Lermontovit</a:t>
            </a:r>
            <a:r>
              <a:rPr lang="en-US" dirty="0" smtClean="0"/>
              <a:t>, </a:t>
            </a:r>
            <a:r>
              <a:rPr lang="en-US" dirty="0" err="1" smtClean="0"/>
              <a:t>Poemat</a:t>
            </a:r>
            <a:r>
              <a:rPr lang="en-US" dirty="0" smtClean="0"/>
              <a:t> e </a:t>
            </a:r>
            <a:r>
              <a:rPr lang="en-US" dirty="0" err="1" smtClean="0"/>
              <a:t>Hajnes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Majakovsit</a:t>
            </a:r>
            <a:r>
              <a:rPr lang="en-US" dirty="0" smtClean="0"/>
              <a:t> e </a:t>
            </a:r>
            <a:r>
              <a:rPr lang="en-US" dirty="0" err="1" smtClean="0"/>
              <a:t>Miçkieviçit</a:t>
            </a:r>
            <a:r>
              <a:rPr lang="en-US" dirty="0" smtClean="0"/>
              <a:t>, </a:t>
            </a:r>
            <a:r>
              <a:rPr lang="en-US" dirty="0" err="1" smtClean="0"/>
              <a:t>lirikat</a:t>
            </a:r>
            <a:r>
              <a:rPr lang="en-US" dirty="0" smtClean="0"/>
              <a:t> e </a:t>
            </a:r>
            <a:r>
              <a:rPr lang="en-US" dirty="0" err="1" smtClean="0"/>
              <a:t>Gëtes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Hajnes</a:t>
            </a:r>
            <a:r>
              <a:rPr lang="en-US" dirty="0" smtClean="0"/>
              <a:t> ,</a:t>
            </a:r>
            <a:r>
              <a:rPr lang="en-US" dirty="0" err="1" smtClean="0"/>
              <a:t>poezi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Lanaut</a:t>
            </a:r>
            <a:r>
              <a:rPr lang="en-US" dirty="0" smtClean="0"/>
              <a:t>, </a:t>
            </a:r>
            <a:r>
              <a:rPr lang="en-US" dirty="0" err="1" smtClean="0"/>
              <a:t>Brehtit</a:t>
            </a:r>
            <a:r>
              <a:rPr lang="en-US" dirty="0" smtClean="0"/>
              <a:t>, </a:t>
            </a:r>
            <a:r>
              <a:rPr lang="en-US" dirty="0" err="1" smtClean="0"/>
              <a:t>Hygoit</a:t>
            </a:r>
            <a:r>
              <a:rPr lang="en-US" dirty="0" smtClean="0"/>
              <a:t>, </a:t>
            </a:r>
            <a:r>
              <a:rPr lang="en-US" dirty="0" err="1" smtClean="0"/>
              <a:t>Mysese</a:t>
            </a:r>
            <a:r>
              <a:rPr lang="en-US" dirty="0" smtClean="0"/>
              <a:t>, </a:t>
            </a:r>
            <a:r>
              <a:rPr lang="en-US" dirty="0" err="1" smtClean="0"/>
              <a:t>Bajronit</a:t>
            </a:r>
            <a:r>
              <a:rPr lang="en-US" dirty="0" smtClean="0"/>
              <a:t>, </a:t>
            </a:r>
            <a:r>
              <a:rPr lang="en-US" dirty="0" err="1" smtClean="0"/>
              <a:t>Shellit,etj</a:t>
            </a:r>
            <a:r>
              <a:rPr lang="en-US" dirty="0" smtClean="0"/>
              <a:t>. </a:t>
            </a:r>
            <a:r>
              <a:rPr lang="en-US" dirty="0" err="1" smtClean="0"/>
              <a:t>Shkroi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poema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/>
              <a:t> </a:t>
            </a:r>
            <a:r>
              <a:rPr lang="en-US" dirty="0" smtClean="0"/>
              <a:t>: “</a:t>
            </a:r>
            <a:r>
              <a:rPr lang="en-US" dirty="0" err="1" smtClean="0"/>
              <a:t>Eskursioni</a:t>
            </a:r>
            <a:r>
              <a:rPr lang="en-US" dirty="0" smtClean="0"/>
              <a:t> </a:t>
            </a:r>
            <a:r>
              <a:rPr lang="en-US" dirty="0" err="1" smtClean="0"/>
              <a:t>teologjik</a:t>
            </a:r>
            <a:r>
              <a:rPr lang="en-US" dirty="0" smtClean="0"/>
              <a:t>”, “</a:t>
            </a:r>
            <a:r>
              <a:rPr lang="en-US" dirty="0" err="1" smtClean="0"/>
              <a:t>Kamadeva</a:t>
            </a:r>
            <a:r>
              <a:rPr lang="en-US" dirty="0" smtClean="0"/>
              <a:t>”; </a:t>
            </a:r>
            <a:r>
              <a:rPr lang="en-US" dirty="0" err="1" smtClean="0"/>
              <a:t>baladat</a:t>
            </a:r>
            <a:r>
              <a:rPr lang="en-US" dirty="0" smtClean="0"/>
              <a:t> per </a:t>
            </a:r>
            <a:r>
              <a:rPr lang="en-US" dirty="0" err="1" smtClean="0"/>
              <a:t>Muharrem</a:t>
            </a:r>
            <a:r>
              <a:rPr lang="en-US" dirty="0" smtClean="0"/>
              <a:t> e </a:t>
            </a:r>
            <a:r>
              <a:rPr lang="en-US" dirty="0" err="1" smtClean="0"/>
              <a:t>Reshit</a:t>
            </a:r>
            <a:r>
              <a:rPr lang="en-US" dirty="0" smtClean="0"/>
              <a:t> </a:t>
            </a:r>
            <a:r>
              <a:rPr lang="en-US" dirty="0" err="1" smtClean="0"/>
              <a:t>Çollakun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writersclub.inline verti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98759">
            <a:off x="6102421" y="2238024"/>
            <a:ext cx="242887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793182">
            <a:off x="66314" y="406259"/>
            <a:ext cx="4857784" cy="1143008"/>
          </a:xfrm>
        </p:spPr>
        <p:txBody>
          <a:bodyPr>
            <a:normAutofit fontScale="90000"/>
          </a:bodyPr>
          <a:lstStyle/>
          <a:p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Vallja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 e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Yjeve</a:t>
            </a:r>
            <a:endParaRPr lang="en-US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817707">
            <a:off x="709999" y="1831344"/>
            <a:ext cx="4509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Ështe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nder</a:t>
            </a:r>
            <a:r>
              <a:rPr lang="en-US" dirty="0" smtClean="0"/>
              <a:t> </a:t>
            </a:r>
            <a:r>
              <a:rPr lang="en-US" dirty="0" err="1" smtClean="0"/>
              <a:t>lirikat</a:t>
            </a:r>
            <a:r>
              <a:rPr lang="en-US" dirty="0" smtClean="0"/>
              <a:t> e </a:t>
            </a:r>
            <a:r>
              <a:rPr lang="en-US" dirty="0" err="1" smtClean="0"/>
              <a:t>dashurise</a:t>
            </a:r>
            <a:r>
              <a:rPr lang="en-US" dirty="0" smtClean="0"/>
              <a:t> se </a:t>
            </a:r>
            <a:r>
              <a:rPr lang="en-US" dirty="0" err="1" smtClean="0"/>
              <a:t>Lasgush</a:t>
            </a:r>
            <a:r>
              <a:rPr lang="en-US" dirty="0" smtClean="0"/>
              <a:t> </a:t>
            </a:r>
            <a:r>
              <a:rPr lang="en-US" dirty="0" err="1" smtClean="0"/>
              <a:t>Poradecit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poeti</a:t>
            </a:r>
            <a:r>
              <a:rPr lang="en-US" dirty="0" smtClean="0"/>
              <a:t> </a:t>
            </a:r>
            <a:r>
              <a:rPr lang="en-US" dirty="0" err="1" smtClean="0"/>
              <a:t>nderthur</a:t>
            </a:r>
            <a:r>
              <a:rPr lang="en-US" dirty="0" smtClean="0"/>
              <a:t> </a:t>
            </a:r>
            <a:r>
              <a:rPr lang="en-US" dirty="0" err="1" smtClean="0"/>
              <a:t>jeten</a:t>
            </a:r>
            <a:r>
              <a:rPr lang="en-US" dirty="0" smtClean="0"/>
              <a:t> </a:t>
            </a:r>
            <a:r>
              <a:rPr lang="en-US" dirty="0" err="1" smtClean="0"/>
              <a:t>kozmike</a:t>
            </a:r>
            <a:r>
              <a:rPr lang="en-US" dirty="0" smtClean="0"/>
              <a:t> (</a:t>
            </a:r>
            <a:r>
              <a:rPr lang="en-US" dirty="0" err="1" smtClean="0"/>
              <a:t>yjeve</a:t>
            </a:r>
            <a:r>
              <a:rPr lang="en-US" dirty="0" smtClean="0"/>
              <a:t>) </a:t>
            </a:r>
            <a:r>
              <a:rPr lang="en-US" dirty="0" err="1" smtClean="0"/>
              <a:t>ndriçimin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vezellues</a:t>
            </a:r>
            <a:r>
              <a:rPr lang="en-US" dirty="0" smtClean="0"/>
              <a:t> me </a:t>
            </a:r>
            <a:r>
              <a:rPr lang="en-US" dirty="0" err="1" smtClean="0"/>
              <a:t>jeten</a:t>
            </a:r>
            <a:r>
              <a:rPr lang="en-US" dirty="0" smtClean="0"/>
              <a:t> </a:t>
            </a:r>
            <a:r>
              <a:rPr lang="en-US" dirty="0" err="1" smtClean="0"/>
              <a:t>njerezore</a:t>
            </a:r>
            <a:r>
              <a:rPr lang="en-US" dirty="0" smtClean="0"/>
              <a:t> , </a:t>
            </a:r>
            <a:r>
              <a:rPr lang="en-US" dirty="0" err="1" smtClean="0"/>
              <a:t>burimin</a:t>
            </a:r>
            <a:r>
              <a:rPr lang="en-US" dirty="0" smtClean="0"/>
              <a:t> e </a:t>
            </a:r>
            <a:r>
              <a:rPr lang="en-US" dirty="0" err="1" smtClean="0"/>
              <a:t>dashurise</a:t>
            </a:r>
            <a:r>
              <a:rPr lang="en-US" dirty="0" smtClean="0"/>
              <a:t> </a:t>
            </a:r>
            <a:r>
              <a:rPr lang="en-US" dirty="0" err="1" smtClean="0"/>
              <a:t>njerezore</a:t>
            </a:r>
            <a:r>
              <a:rPr lang="en-US" dirty="0" smtClean="0"/>
              <a:t>. Ne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vellim</a:t>
            </a:r>
            <a:r>
              <a:rPr lang="en-US" dirty="0" smtClean="0"/>
              <a:t> </a:t>
            </a:r>
            <a:r>
              <a:rPr lang="en-US" dirty="0" err="1" smtClean="0"/>
              <a:t>poetik</a:t>
            </a:r>
            <a:r>
              <a:rPr lang="en-US" dirty="0" smtClean="0"/>
              <a:t> </a:t>
            </a:r>
            <a:r>
              <a:rPr lang="en-US" dirty="0" err="1" smtClean="0"/>
              <a:t>perfshin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anen</a:t>
            </a:r>
            <a:r>
              <a:rPr lang="en-US" dirty="0" smtClean="0"/>
              <a:t> </a:t>
            </a:r>
            <a:r>
              <a:rPr lang="en-US" dirty="0" err="1" smtClean="0"/>
              <a:t>filozofike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117868-300x217-Shootings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0243">
            <a:off x="5592126" y="499287"/>
            <a:ext cx="3166868" cy="2290701"/>
          </a:xfrm>
          <a:prstGeom prst="star7">
            <a:avLst/>
          </a:prstGeom>
        </p:spPr>
      </p:pic>
      <p:pic>
        <p:nvPicPr>
          <p:cNvPr id="9" name="Picture 8" descr="vincent-van-gogh-starry-night-i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47835">
            <a:off x="3651287" y="3668651"/>
            <a:ext cx="3857652" cy="25742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7157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VlerËsimet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</a:br>
            <a:endParaRPr lang="en-US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85860"/>
            <a:ext cx="55721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Me </a:t>
            </a:r>
            <a:r>
              <a:rPr lang="en-US" dirty="0" err="1" smtClean="0"/>
              <a:t>rastin</a:t>
            </a:r>
            <a:r>
              <a:rPr lang="en-US" dirty="0" smtClean="0"/>
              <a:t> e 100-vjetorit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lindjes</a:t>
            </a:r>
            <a:r>
              <a:rPr lang="en-US" dirty="0" smtClean="0"/>
              <a:t> ne 27 </a:t>
            </a:r>
            <a:r>
              <a:rPr lang="en-US" dirty="0" err="1" smtClean="0"/>
              <a:t>dhjetor</a:t>
            </a:r>
            <a:r>
              <a:rPr lang="en-US" dirty="0" smtClean="0"/>
              <a:t> 1999, </a:t>
            </a:r>
            <a:r>
              <a:rPr lang="en-US" dirty="0" err="1" smtClean="0"/>
              <a:t>presidenti</a:t>
            </a:r>
            <a:r>
              <a:rPr lang="en-US" dirty="0" smtClean="0"/>
              <a:t> I     </a:t>
            </a:r>
            <a:r>
              <a:rPr lang="en-US" dirty="0" err="1" smtClean="0"/>
              <a:t>Republikes</a:t>
            </a:r>
            <a:r>
              <a:rPr lang="en-US" dirty="0" smtClean="0"/>
              <a:t> </a:t>
            </a:r>
            <a:r>
              <a:rPr lang="en-US" dirty="0" err="1" smtClean="0"/>
              <a:t>Rexhep</a:t>
            </a:r>
            <a:r>
              <a:rPr lang="en-US" dirty="0" smtClean="0"/>
              <a:t> </a:t>
            </a:r>
            <a:r>
              <a:rPr lang="en-US" dirty="0" err="1" smtClean="0"/>
              <a:t>Mejdani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titullin</a:t>
            </a:r>
            <a:r>
              <a:rPr lang="en-US" dirty="0" smtClean="0"/>
              <a:t> “NDERI I KOMBIT”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Pogradeci</a:t>
            </a:r>
            <a:r>
              <a:rPr lang="en-US" dirty="0" smtClean="0"/>
              <a:t> </a:t>
            </a:r>
            <a:r>
              <a:rPr lang="en-US" dirty="0" err="1" smtClean="0"/>
              <a:t>qyteti</a:t>
            </a:r>
            <a:r>
              <a:rPr lang="en-US" dirty="0" smtClean="0"/>
              <a:t> I </a:t>
            </a:r>
            <a:r>
              <a:rPr lang="en-US" dirty="0" err="1" smtClean="0"/>
              <a:t>tij</a:t>
            </a:r>
            <a:r>
              <a:rPr lang="en-US" dirty="0" smtClean="0"/>
              <a:t> I </a:t>
            </a:r>
            <a:r>
              <a:rPr lang="en-US" dirty="0" err="1" smtClean="0"/>
              <a:t>lindjes</a:t>
            </a:r>
            <a:r>
              <a:rPr lang="en-US" dirty="0" smtClean="0"/>
              <a:t> I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titullin</a:t>
            </a:r>
            <a:r>
              <a:rPr lang="en-US" dirty="0" smtClean="0"/>
              <a:t> “QYTETAR NDERI”.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Pallati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ultures</a:t>
            </a:r>
            <a:r>
              <a:rPr lang="en-US" dirty="0" smtClean="0"/>
              <a:t> ne </a:t>
            </a:r>
            <a:r>
              <a:rPr lang="en-US" dirty="0" err="1" smtClean="0"/>
              <a:t>Pogradec</a:t>
            </a:r>
            <a:r>
              <a:rPr lang="en-US" dirty="0" smtClean="0"/>
              <a:t> </a:t>
            </a:r>
            <a:r>
              <a:rPr lang="en-US" dirty="0" err="1" smtClean="0"/>
              <a:t>mban</a:t>
            </a:r>
            <a:r>
              <a:rPr lang="en-US" dirty="0" smtClean="0"/>
              <a:t> </a:t>
            </a:r>
            <a:r>
              <a:rPr lang="en-US" dirty="0" err="1" smtClean="0"/>
              <a:t>emrin</a:t>
            </a:r>
            <a:r>
              <a:rPr lang="en-US" dirty="0" smtClean="0"/>
              <a:t> “LASGUSH PORADECI”.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Ne </a:t>
            </a:r>
            <a:r>
              <a:rPr lang="en-US" dirty="0" err="1" smtClean="0"/>
              <a:t>lagjen</a:t>
            </a:r>
            <a:r>
              <a:rPr lang="en-US" dirty="0" smtClean="0"/>
              <a:t> </a:t>
            </a:r>
            <a:r>
              <a:rPr lang="en-US" dirty="0" err="1" smtClean="0"/>
              <a:t>Kombinat</a:t>
            </a:r>
            <a:r>
              <a:rPr lang="en-US" dirty="0" smtClean="0"/>
              <a:t> ne </a:t>
            </a:r>
            <a:r>
              <a:rPr lang="en-US" dirty="0" err="1" smtClean="0"/>
              <a:t>Tirane</a:t>
            </a:r>
            <a:r>
              <a:rPr lang="en-US" dirty="0" smtClean="0"/>
              <a:t> </a:t>
            </a:r>
            <a:r>
              <a:rPr lang="en-US" dirty="0" err="1" smtClean="0"/>
              <a:t>ndodhet</a:t>
            </a:r>
            <a:r>
              <a:rPr lang="en-US" dirty="0" smtClean="0"/>
              <a:t> </a:t>
            </a:r>
            <a:r>
              <a:rPr lang="en-US" dirty="0" err="1" smtClean="0"/>
              <a:t>shkolla</a:t>
            </a:r>
            <a:r>
              <a:rPr lang="en-US" dirty="0" smtClean="0"/>
              <a:t> “9- </a:t>
            </a:r>
            <a:r>
              <a:rPr lang="en-US" dirty="0" err="1" smtClean="0"/>
              <a:t>vjeçare</a:t>
            </a:r>
            <a:r>
              <a:rPr lang="en-US" dirty="0" smtClean="0"/>
              <a:t> LASGUSH PORADECI”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Rruga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Diga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Liqeni</a:t>
            </a:r>
            <a:r>
              <a:rPr lang="en-US" dirty="0" smtClean="0"/>
              <a:t> artificial </a:t>
            </a:r>
            <a:r>
              <a:rPr lang="en-US" dirty="0" err="1" smtClean="0"/>
              <a:t>Tirane</a:t>
            </a:r>
            <a:r>
              <a:rPr lang="en-US" dirty="0" smtClean="0"/>
              <a:t> </a:t>
            </a:r>
            <a:r>
              <a:rPr lang="en-US" dirty="0" err="1" smtClean="0"/>
              <a:t>mban</a:t>
            </a:r>
            <a:r>
              <a:rPr lang="en-US" dirty="0" smtClean="0"/>
              <a:t> </a:t>
            </a:r>
            <a:r>
              <a:rPr lang="en-US" dirty="0" err="1" smtClean="0"/>
              <a:t>emrin</a:t>
            </a:r>
            <a:r>
              <a:rPr lang="en-US" dirty="0" smtClean="0"/>
              <a:t> “LASGUSH PORADECI”</a:t>
            </a:r>
            <a:endParaRPr lang="en-US" dirty="0"/>
          </a:p>
        </p:txBody>
      </p:sp>
      <p:pic>
        <p:nvPicPr>
          <p:cNvPr id="5" name="Picture 4" descr="6TrAnd6T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54235">
            <a:off x="5929322" y="642918"/>
            <a:ext cx="2898189" cy="30527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aw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32324">
            <a:off x="5757190" y="4114122"/>
            <a:ext cx="2217480" cy="22174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Pikturat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54292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dhome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vogel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metra</a:t>
            </a:r>
            <a:r>
              <a:rPr lang="en-US" dirty="0" smtClean="0"/>
              <a:t> </a:t>
            </a:r>
            <a:r>
              <a:rPr lang="en-US" dirty="0" err="1" smtClean="0"/>
              <a:t>katrore</a:t>
            </a:r>
            <a:r>
              <a:rPr lang="en-US" dirty="0" smtClean="0"/>
              <a:t>, </a:t>
            </a:r>
            <a:r>
              <a:rPr lang="en-US" dirty="0" err="1" smtClean="0"/>
              <a:t>Lasgush</a:t>
            </a:r>
            <a:r>
              <a:rPr lang="en-US" dirty="0" smtClean="0"/>
              <a:t> </a:t>
            </a:r>
            <a:r>
              <a:rPr lang="en-US" dirty="0" err="1" smtClean="0"/>
              <a:t>Poradeci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kujtuarne</a:t>
            </a:r>
            <a:r>
              <a:rPr lang="en-US" dirty="0" smtClean="0"/>
              <a:t> 25-vjetorin e </a:t>
            </a:r>
            <a:r>
              <a:rPr lang="en-US" dirty="0" err="1" smtClean="0"/>
              <a:t>vdekjes</a:t>
            </a:r>
            <a:r>
              <a:rPr lang="en-US" dirty="0" smtClean="0"/>
              <a:t>. Jo </a:t>
            </a:r>
            <a:r>
              <a:rPr lang="en-US" dirty="0" err="1" smtClean="0"/>
              <a:t>si</a:t>
            </a:r>
            <a:r>
              <a:rPr lang="en-US" dirty="0" smtClean="0"/>
              <a:t> poet ,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permes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pikturave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vizatimeve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vete</a:t>
            </a:r>
            <a:r>
              <a:rPr lang="en-US" dirty="0" smtClean="0"/>
              <a:t>, </a:t>
            </a:r>
            <a:r>
              <a:rPr lang="en-US" dirty="0" err="1" smtClean="0"/>
              <a:t>realizuar</a:t>
            </a:r>
            <a:r>
              <a:rPr lang="en-US" dirty="0" smtClean="0"/>
              <a:t> ne </a:t>
            </a:r>
            <a:r>
              <a:rPr lang="en-US" dirty="0" err="1" smtClean="0"/>
              <a:t>kohen</a:t>
            </a:r>
            <a:r>
              <a:rPr lang="en-US" dirty="0" smtClean="0"/>
              <a:t> e </a:t>
            </a:r>
            <a:r>
              <a:rPr lang="en-US" dirty="0" err="1" smtClean="0"/>
              <a:t>rinise.Ndaj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ekspozita</a:t>
            </a:r>
            <a:r>
              <a:rPr lang="en-US" dirty="0" smtClean="0"/>
              <a:t> </a:t>
            </a:r>
            <a:r>
              <a:rPr lang="en-US" dirty="0" err="1" smtClean="0"/>
              <a:t>mban</a:t>
            </a:r>
            <a:r>
              <a:rPr lang="en-US" dirty="0" smtClean="0"/>
              <a:t> </a:t>
            </a:r>
            <a:r>
              <a:rPr lang="en-US" dirty="0" err="1" smtClean="0"/>
              <a:t>emrin</a:t>
            </a:r>
            <a:r>
              <a:rPr lang="en-US" dirty="0" smtClean="0"/>
              <a:t> “Te rite e </a:t>
            </a:r>
            <a:r>
              <a:rPr lang="en-US" dirty="0" err="1" smtClean="0"/>
              <a:t>viteve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mi” </a:t>
            </a:r>
            <a:r>
              <a:rPr lang="en-US" dirty="0" err="1" smtClean="0"/>
              <a:t>nen</a:t>
            </a:r>
            <a:r>
              <a:rPr lang="en-US" dirty="0" smtClean="0"/>
              <a:t> </a:t>
            </a:r>
            <a:r>
              <a:rPr lang="en-US" dirty="0" err="1" smtClean="0"/>
              <a:t>kujdesin</a:t>
            </a:r>
            <a:r>
              <a:rPr lang="en-US" dirty="0" smtClean="0"/>
              <a:t> e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vajzave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poetit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pikturat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ka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: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cicat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tronditen</a:t>
            </a:r>
            <a:r>
              <a:rPr lang="en-US" dirty="0" smtClean="0"/>
              <a:t> </a:t>
            </a:r>
            <a:r>
              <a:rPr lang="en-US" dirty="0" err="1" smtClean="0"/>
              <a:t>boten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Vajzat</a:t>
            </a:r>
            <a:r>
              <a:rPr lang="en-US" dirty="0" smtClean="0"/>
              <a:t> me </a:t>
            </a:r>
            <a:r>
              <a:rPr lang="en-US" dirty="0" err="1" smtClean="0"/>
              <a:t>syte</a:t>
            </a:r>
            <a:r>
              <a:rPr lang="en-US" dirty="0" smtClean="0"/>
              <a:t> me </a:t>
            </a:r>
            <a:r>
              <a:rPr lang="en-US" dirty="0" err="1" smtClean="0"/>
              <a:t>gjak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Portret</a:t>
            </a:r>
            <a:r>
              <a:rPr lang="en-US" dirty="0" smtClean="0"/>
              <a:t> </a:t>
            </a:r>
            <a:r>
              <a:rPr lang="en-US" dirty="0" err="1" smtClean="0"/>
              <a:t>femre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vargje</a:t>
            </a:r>
            <a:r>
              <a:rPr lang="en-US" dirty="0" smtClean="0"/>
              <a:t> </a:t>
            </a:r>
            <a:r>
              <a:rPr lang="en-US" dirty="0" err="1" smtClean="0"/>
              <a:t>rumanisht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Bethoveni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Autoportret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tej</a:t>
            </a:r>
            <a:r>
              <a:rPr lang="en-US" dirty="0" smtClean="0"/>
              <a:t>,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sere </a:t>
            </a:r>
            <a:r>
              <a:rPr lang="en-US" dirty="0" err="1" smtClean="0"/>
              <a:t>skicash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Lasgushi</a:t>
            </a:r>
            <a:r>
              <a:rPr lang="en-US" dirty="0" smtClean="0"/>
              <a:t> I ka </a:t>
            </a:r>
            <a:r>
              <a:rPr lang="en-US" dirty="0" err="1" smtClean="0"/>
              <a:t>bere</a:t>
            </a:r>
            <a:r>
              <a:rPr lang="en-US" dirty="0" smtClean="0"/>
              <a:t> per </a:t>
            </a:r>
            <a:r>
              <a:rPr lang="en-US" dirty="0" err="1" smtClean="0"/>
              <a:t>Kutelin</a:t>
            </a:r>
            <a:r>
              <a:rPr lang="en-US" dirty="0" smtClean="0"/>
              <a:t>, </a:t>
            </a:r>
            <a:r>
              <a:rPr lang="en-US" dirty="0" err="1" smtClean="0"/>
              <a:t>Çabejin</a:t>
            </a:r>
            <a:r>
              <a:rPr lang="en-US" dirty="0" smtClean="0"/>
              <a:t>, </a:t>
            </a:r>
            <a:r>
              <a:rPr lang="en-US" dirty="0" err="1" smtClean="0"/>
              <a:t>Skiroin</a:t>
            </a:r>
            <a:r>
              <a:rPr lang="en-US" dirty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Naim</a:t>
            </a:r>
            <a:r>
              <a:rPr lang="en-US" dirty="0" smtClean="0"/>
              <a:t> </a:t>
            </a:r>
            <a:r>
              <a:rPr lang="en-US" dirty="0" err="1" smtClean="0"/>
              <a:t>Frasherin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 descr="EscherDrawingHa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23614">
            <a:off x="5903508" y="2071982"/>
            <a:ext cx="3007410" cy="25487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38925">
            <a:off x="526966" y="616414"/>
            <a:ext cx="2571768" cy="3179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10013">
            <a:off x="3123024" y="3399496"/>
            <a:ext cx="2328842" cy="3149367"/>
          </a:xfrm>
          <a:prstGeom prst="round2DiagRect">
            <a:avLst>
              <a:gd name="adj1" fmla="val 16667"/>
              <a:gd name="adj2" fmla="val 4133"/>
            </a:avLst>
          </a:prstGeom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lasgush-poradeci-portret-shtep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252844">
            <a:off x="4250558" y="1059667"/>
            <a:ext cx="4447600" cy="2569051"/>
          </a:xfrm>
          <a:prstGeom prst="rect">
            <a:avLst/>
          </a:prstGeom>
          <a:ln>
            <a:solidFill>
              <a:srgbClr val="FFC00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630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Slide 1</vt:lpstr>
      <vt:lpstr> Biografia</vt:lpstr>
      <vt:lpstr> Veprat &amp; shkrimet </vt:lpstr>
      <vt:lpstr>Vallja e Yjeve</vt:lpstr>
      <vt:lpstr> VlerËsimet </vt:lpstr>
      <vt:lpstr> Pikturat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38</cp:revision>
  <dcterms:created xsi:type="dcterms:W3CDTF">2015-03-16T19:23:57Z</dcterms:created>
  <dcterms:modified xsi:type="dcterms:W3CDTF">2015-03-17T21:44:21Z</dcterms:modified>
</cp:coreProperties>
</file>